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3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62" r:id="rId17"/>
    <p:sldId id="26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A956BC-8A60-4ABE-A7A5-135EFCC15B3A}">
          <p14:sldIdLst>
            <p14:sldId id="256"/>
            <p14:sldId id="257"/>
            <p14:sldId id="258"/>
            <p14:sldId id="260"/>
            <p14:sldId id="259"/>
            <p14:sldId id="261"/>
            <p14:sldId id="273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62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6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8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284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40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06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50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38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9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7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5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1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97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5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1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2448B-2FA3-4D1E-85FF-86A9694704D6}" type="datetimeFigureOut">
              <a:rPr lang="en-US" smtClean="0"/>
              <a:t>7/30/2018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CBCDB-5580-4005-A78E-86257EC92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94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D323-B1A2-42DC-A5D8-BD12AEDE3C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Cycluster</a:t>
            </a:r>
            <a:r>
              <a:rPr lang="en-US" dirty="0"/>
              <a:t>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10D64-5B15-42AF-8959-DEE02DDD4B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Brahm</a:t>
            </a:r>
          </a:p>
        </p:txBody>
      </p:sp>
    </p:spTree>
    <p:extLst>
      <p:ext uri="{BB962C8B-B14F-4D97-AF65-F5344CB8AC3E}">
        <p14:creationId xmlns:p14="http://schemas.microsoft.com/office/powerpoint/2010/main" val="112157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E8EBB0-F990-4913-8F55-A6152837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88" y="2771904"/>
            <a:ext cx="4376970" cy="1314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AB6E3-30D6-4A04-B380-DC1FAB708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" y="585968"/>
            <a:ext cx="7502547" cy="56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4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D55C4-95B7-4AD1-8420-27867FCAF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" y="593455"/>
            <a:ext cx="7482789" cy="5671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2F9DC-CB60-4BAB-8899-98FA1649C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659" y="2706503"/>
            <a:ext cx="4739341" cy="14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8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57FA5-4A7E-4CCB-9C47-B6B69619E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" y="430394"/>
            <a:ext cx="7913096" cy="5997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F6CD5-2C0A-43ED-B44F-1930D1E5D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82" y="2886702"/>
            <a:ext cx="5354918" cy="117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90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023504-4C3E-4C69-A69D-4C9FCA503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0" y="443983"/>
            <a:ext cx="7877235" cy="5970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FE8F3F-5D43-4944-AE26-22DF534BE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84" y="2420969"/>
            <a:ext cx="5278416" cy="20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9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56CCB8-1B9F-47B1-A213-6D3198F21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0" y="633506"/>
            <a:ext cx="7377097" cy="5590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20790-80A8-4E91-8F0F-C325EF33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37" y="2510118"/>
            <a:ext cx="5874163" cy="30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3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D4B89F-6F11-41CF-B300-378F86B71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" y="313764"/>
            <a:ext cx="8220872" cy="62304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015061-D4F2-40E1-9ED6-60A56A41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31" y="2623188"/>
            <a:ext cx="5289175" cy="16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53E68-B51C-4990-99BA-FD464475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85" y="1241385"/>
            <a:ext cx="5566120" cy="4010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39876-38E4-4DF8-81CF-0A2792DD5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1" y="925975"/>
            <a:ext cx="6124216" cy="46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89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3350C-7009-41F7-B882-066D88DE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777" y="2253353"/>
            <a:ext cx="5772334" cy="2351293"/>
          </a:xfrm>
          <a:prstGeom prst="rect">
            <a:avLst/>
          </a:prstGeom>
        </p:spPr>
      </p:pic>
      <p:pic>
        <p:nvPicPr>
          <p:cNvPr id="6" name="Picture 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0711868-0B81-4325-BB5E-8CC70758E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" y="1094507"/>
            <a:ext cx="6160551" cy="46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1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B77CD-B2D5-4D6C-8081-91B2B017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120" y="2257062"/>
            <a:ext cx="5156275" cy="2537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A52FE-5CAE-4A34-AF1F-C6F63E585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" y="862127"/>
            <a:ext cx="6773784" cy="513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3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AFBBA-13D5-4353-A72D-5393DDD2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026"/>
            <a:ext cx="12192000" cy="35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0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BEFEDB2-F772-49FE-9EFF-C2972E2D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" t="-1" r="1" b="2"/>
          <a:stretch/>
        </p:blipFill>
        <p:spPr>
          <a:xfrm>
            <a:off x="6321050" y="643467"/>
            <a:ext cx="5675882" cy="5571066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49C00A8B-BDCF-46C8-94A8-03F7AC56D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" r="1506" b="2"/>
          <a:stretch/>
        </p:blipFill>
        <p:spPr>
          <a:xfrm>
            <a:off x="109959" y="643467"/>
            <a:ext cx="59114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7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E92F84-E06A-4A71-A17C-0F3436B7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25" y="564266"/>
            <a:ext cx="9741149" cy="57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2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25EC9-B672-4F33-9D9B-6E5B66A7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18" y="563375"/>
            <a:ext cx="9761364" cy="57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4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F0C89D-C8C2-4C38-8C78-016119B8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93" y="173182"/>
            <a:ext cx="6677873" cy="1515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DD8FF-9940-4D5B-9399-235440E7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793" y="1960244"/>
            <a:ext cx="6613608" cy="1401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C961FD-52C4-46D2-B644-8ECED5714FDA}"/>
              </a:ext>
            </a:extLst>
          </p:cNvPr>
          <p:cNvSpPr txBox="1"/>
          <p:nvPr/>
        </p:nvSpPr>
        <p:spPr>
          <a:xfrm>
            <a:off x="260430" y="561372"/>
            <a:ext cx="272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Data: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60A51-E39D-4FC3-A88B-F6727EAC6ABA}"/>
              </a:ext>
            </a:extLst>
          </p:cNvPr>
          <p:cNvSpPr txBox="1"/>
          <p:nvPr/>
        </p:nvSpPr>
        <p:spPr>
          <a:xfrm>
            <a:off x="260430" y="2586942"/>
            <a:ext cx="17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Strain A (H3):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933E1-23EA-472B-A90B-013DBC272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949" y="3483735"/>
            <a:ext cx="5717894" cy="1574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D322D-45BC-4B25-AAB4-DF1DF299ADAB}"/>
              </a:ext>
            </a:extLst>
          </p:cNvPr>
          <p:cNvSpPr txBox="1"/>
          <p:nvPr/>
        </p:nvSpPr>
        <p:spPr>
          <a:xfrm>
            <a:off x="308658" y="3901727"/>
            <a:ext cx="17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Strain A (pH1):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79D368-771F-47CD-9961-D61DD8DE8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838" y="5283066"/>
            <a:ext cx="6371597" cy="1401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774D57-53A4-42B5-B775-CDCD4A3DBF20}"/>
              </a:ext>
            </a:extLst>
          </p:cNvPr>
          <p:cNvSpPr txBox="1"/>
          <p:nvPr/>
        </p:nvSpPr>
        <p:spPr>
          <a:xfrm>
            <a:off x="374248" y="5742631"/>
            <a:ext cx="17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Strain B:</a:t>
            </a:r>
          </a:p>
        </p:txBody>
      </p:sp>
    </p:spTree>
    <p:extLst>
      <p:ext uri="{BB962C8B-B14F-4D97-AF65-F5344CB8AC3E}">
        <p14:creationId xmlns:p14="http://schemas.microsoft.com/office/powerpoint/2010/main" val="198548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7E0DDC-FA25-431A-9362-05AC4C49A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8" y="1189575"/>
            <a:ext cx="5912669" cy="4478849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9DF9CF-4893-4570-9C46-472A4390C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55" y="1189575"/>
            <a:ext cx="5915717" cy="448115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A2973634-A508-444D-A2CA-6DBE12A2C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94" y="6400800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4" name="Date Placeholder 7">
            <a:extLst>
              <a:ext uri="{FF2B5EF4-FFF2-40B4-BE49-F238E27FC236}">
                <a16:creationId xmlns:a16="http://schemas.microsoft.com/office/drawing/2014/main" id="{9B46D7FF-7B7F-475E-B729-A8454DBFB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C4834CBC-FB27-4E65-8FA7-66FC071C097F}" type="datetime1">
              <a:rPr lang="en-US" smtClean="0"/>
              <a:pPr>
                <a:spcAft>
                  <a:spcPts val="600"/>
                </a:spcAft>
              </a:pPr>
              <a:t>7/30/2018</a:t>
            </a:fld>
            <a:endParaRPr lang="en-US"/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0B82DCF4-2A66-4413-B928-561338D8B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4011" y="640080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E59737B-AF67-42EE-B20D-05656D79239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63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BF99F0-C1FC-4B84-AD1B-25BA9F464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703" y="2476981"/>
            <a:ext cx="4930348" cy="2531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CACE3-BB10-44B6-B745-03F41F3AA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7" y="881123"/>
            <a:ext cx="6723655" cy="509575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C321D4-7D29-49C3-9445-858058E63518}"/>
              </a:ext>
            </a:extLst>
          </p:cNvPr>
          <p:cNvCxnSpPr/>
          <p:nvPr/>
        </p:nvCxnSpPr>
        <p:spPr>
          <a:xfrm flipH="1" flipV="1">
            <a:off x="3761772" y="5538486"/>
            <a:ext cx="561372" cy="891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70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F9263-445F-4BFB-AFD9-1107F5C80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40"/>
          <a:stretch/>
        </p:blipFill>
        <p:spPr>
          <a:xfrm>
            <a:off x="6919983" y="2534744"/>
            <a:ext cx="5143180" cy="1788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C5711-5B44-4EA9-8B64-45AFD0F5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" y="909610"/>
            <a:ext cx="6648481" cy="50387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528908-9B21-419E-8BD4-B7161B9DC4EA}"/>
              </a:ext>
            </a:extLst>
          </p:cNvPr>
          <p:cNvCxnSpPr/>
          <p:nvPr/>
        </p:nvCxnSpPr>
        <p:spPr>
          <a:xfrm flipH="1" flipV="1">
            <a:off x="2876309" y="4253696"/>
            <a:ext cx="868101" cy="2019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79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</Words>
  <Application>Microsoft Office PowerPoint</Application>
  <PresentationFormat>Widescreen</PresentationFormat>
  <Paragraphs>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Bookman Old Style</vt:lpstr>
      <vt:lpstr>Rockwell</vt:lpstr>
      <vt:lpstr>Damask</vt:lpstr>
      <vt:lpstr>Cycluster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Cycluster Analysis</dc:title>
  <dc:creator>Noah Brahm</dc:creator>
  <cp:lastModifiedBy>Noah Brahm</cp:lastModifiedBy>
  <cp:revision>12</cp:revision>
  <dcterms:created xsi:type="dcterms:W3CDTF">2018-07-30T15:43:33Z</dcterms:created>
  <dcterms:modified xsi:type="dcterms:W3CDTF">2018-07-30T18:57:55Z</dcterms:modified>
</cp:coreProperties>
</file>